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304" r:id="rId4"/>
    <p:sldId id="305" r:id="rId5"/>
    <p:sldId id="306" r:id="rId6"/>
    <p:sldId id="307" r:id="rId7"/>
    <p:sldId id="308" r:id="rId8"/>
    <p:sldId id="310" r:id="rId9"/>
    <p:sldId id="309" r:id="rId10"/>
    <p:sldId id="316" r:id="rId11"/>
    <p:sldId id="317" r:id="rId12"/>
    <p:sldId id="312" r:id="rId13"/>
    <p:sldId id="313" r:id="rId14"/>
    <p:sldId id="314" r:id="rId15"/>
    <p:sldId id="315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E7B24-2AED-4BF7-B880-7FEC0D157A10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B7035-3D84-4CEC-A1BA-3E78593B99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planejamento.viabilidadeindeferimentos@barueri.sp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reredesim.sp.gov.br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r>
              <a:rPr lang="pt-BR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6000" smtClean="0">
                <a:latin typeface="Arial" pitchFamily="34" charset="0"/>
                <a:cs typeface="Arial" pitchFamily="34" charset="0"/>
              </a:rPr>
              <a:t>VIABILIDADE</a:t>
            </a:r>
            <a:br>
              <a:rPr lang="pt-BR" sz="6000" smtClean="0">
                <a:latin typeface="Arial" pitchFamily="34" charset="0"/>
                <a:cs typeface="Arial" pitchFamily="34" charset="0"/>
              </a:rPr>
            </a:br>
            <a:r>
              <a:rPr lang="pt-BR" sz="3000" smtClean="0">
                <a:latin typeface="Arial" pitchFamily="34" charset="0"/>
                <a:cs typeface="Arial" pitchFamily="34" charset="0"/>
              </a:rPr>
              <a:t>EVENTO – 999</a:t>
            </a:r>
            <a:br>
              <a:rPr lang="pt-BR" sz="3000" smtClean="0">
                <a:latin typeface="Arial" pitchFamily="34" charset="0"/>
                <a:cs typeface="Arial" pitchFamily="34" charset="0"/>
              </a:rPr>
            </a:br>
            <a:r>
              <a:rPr lang="pt-BR" sz="3000" smtClean="0">
                <a:latin typeface="Arial" pitchFamily="34" charset="0"/>
                <a:cs typeface="Arial" pitchFamily="34" charset="0"/>
              </a:rPr>
              <a:t>REGULARIZAÇÃO DE EMPRESA</a:t>
            </a:r>
            <a:endParaRPr lang="pt-BR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26" y="2110925"/>
            <a:ext cx="8434402" cy="10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643050"/>
            <a:ext cx="4440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tipo de imóvel, deve ser informado: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893869" y="23209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1904" y="3325371"/>
            <a:ext cx="8919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Urbano: Possuem Inscrição Cadastral do Imóvel, obtido no carnê 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IPTU (composta por 19 dígitos);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Rural: O município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contempla esse tipo de imóvel;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Imóvel sem regularização: Imóveis concedidos pela PMB, quais possuem 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cadastro na Secretaria da Habitação, deverá protocolar na Secretaria de Planejamento e Urbanismo, 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Documento de Numeração Oficial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 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Termo de Concessão do Imóvel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emitidos pela Secretaria de Habitação.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1406" y="1571612"/>
            <a:ext cx="871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Na opção do imóvel “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Urbano”,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informar a Inscrição Cadastral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do Imóvel,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referente ao imóvel utilizado: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8786842" cy="7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422" y="4929198"/>
            <a:ext cx="87868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Conector de seta reta 19"/>
          <p:cNvCxnSpPr/>
          <p:nvPr/>
        </p:nvCxnSpPr>
        <p:spPr>
          <a:xfrm rot="5400000">
            <a:off x="1965307" y="517843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71406" y="3357562"/>
            <a:ext cx="89835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 opção de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“Imóvel sem regularização”,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não habilita o preenchimento da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Inscrição do Imóvel por não possuir a Inscrição do Imóvel, qual então deverá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protocolar na Secretaria de Planejamento e Urbanismo, o 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Documento de </a:t>
            </a:r>
          </a:p>
          <a:p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Numeração Oficial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 o 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Termo de Concessão do Imóvel.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rot="5400000">
            <a:off x="1965307" y="2535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633602"/>
            <a:ext cx="8715404" cy="7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0" y="22764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tipo de unidade será importado da base da RFB: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9" y="4062362"/>
            <a:ext cx="8715403" cy="86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0" y="35622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A(s) atividade(s) econômica(s) será(serão) importada(s) da base da RFB: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008" y="2395548"/>
            <a:ext cx="8793148" cy="346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00266" y="1270329"/>
            <a:ext cx="8615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Indique a atividade auxiliar a ser exercida no local, e a selecione como principal, se for o caso: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92867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A(s) forma(s) de atuação(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ões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 será (serão) importada(s) da base da RFB: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66" y="4343419"/>
            <a:ext cx="8864052" cy="244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1357298"/>
            <a:ext cx="8858312" cy="269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8286776" y="3714752"/>
            <a:ext cx="571504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-32" y="40005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Confira os dados: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08796"/>
            <a:ext cx="8782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377615"/>
            <a:ext cx="8786842" cy="3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42844" y="2880366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Finalize a solicitação: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44" y="3809060"/>
            <a:ext cx="410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Protocolo e resumo da solicitação: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929586" y="3429000"/>
            <a:ext cx="1071570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4237688"/>
            <a:ext cx="9001155" cy="9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42844" y="5309258"/>
            <a:ext cx="8854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Aguarde a análise da PMB, com parecer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passível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prossiga o registro da empresa, solicitando o DBE, com parecer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não passível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deverá encaminhar um e-mail para </a:t>
            </a:r>
            <a:r>
              <a:rPr lang="pt-BR" i="1" dirty="0" smtClean="0">
                <a:latin typeface="Arial" pitchFamily="34" charset="0"/>
                <a:cs typeface="Arial" pitchFamily="34" charset="0"/>
                <a:hlinkClick r:id="rId7"/>
              </a:rPr>
              <a:t>planejamento.viabilidadeindeferimentos@barueri.sp.gov.br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número do protocolo, data e horário da solicitação para verificar os motivos do parecer não passível e as correções apontadas na análise.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4282" y="2165986"/>
            <a:ext cx="8786874" cy="642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4856752"/>
            <a:ext cx="8858312" cy="4286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42844" y="1285860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Confira os dados da solicitação: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214422"/>
            <a:ext cx="8229600" cy="5300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ACESSO: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acesso ao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REDESIM </a:t>
            </a:r>
            <a:r>
              <a:rPr lang="pt-BR" dirty="0">
                <a:latin typeface="Arial" pitchFamily="34" charset="0"/>
                <a:cs typeface="Arial" pitchFamily="34" charset="0"/>
              </a:rPr>
              <a:t>é permitido através do site </a:t>
            </a:r>
            <a:r>
              <a:rPr lang="pt-BR" dirty="0" smtClean="0">
                <a:latin typeface="Arial" pitchFamily="34" charset="0"/>
                <a:cs typeface="Arial" pitchFamily="34" charset="0"/>
                <a:hlinkClick r:id="rId2"/>
              </a:rPr>
              <a:t>https://vreredesim.sp.gov.br/home</a:t>
            </a:r>
            <a:endParaRPr lang="pt-BR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login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dirty="0">
                <a:latin typeface="Arial" pitchFamily="34" charset="0"/>
                <a:cs typeface="Arial" pitchFamily="34" charset="0"/>
              </a:rPr>
              <a:t>permitido através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Certificado </a:t>
            </a:r>
            <a:r>
              <a:rPr lang="pt-BR" dirty="0">
                <a:latin typeface="Arial" pitchFamily="34" charset="0"/>
                <a:cs typeface="Arial" pitchFamily="34" charset="0"/>
              </a:rPr>
              <a:t>Digital devidamente vinculado a empresa,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e-CNPJ</a:t>
            </a:r>
            <a:r>
              <a:rPr lang="pt-BR" dirty="0">
                <a:latin typeface="Arial" pitchFamily="34" charset="0"/>
                <a:cs typeface="Arial" pitchFamily="34" charset="0"/>
              </a:rPr>
              <a:t>, ou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e-CPF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de um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sócios, representante legal da empresa, ou ainda através da senha do portal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gov.br</a:t>
            </a:r>
            <a:endParaRPr lang="pt-BR" i="1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43106"/>
            <a:ext cx="8686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1242940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Clique em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Login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6072198" y="307181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88487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314378"/>
            <a:ext cx="697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Faça o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Login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através do Certificado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Digital ou senha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gov.br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rot="10800000">
            <a:off x="6572264" y="400050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3071802" y="5286388"/>
            <a:ext cx="857256" cy="847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143140"/>
            <a:ext cx="8877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643050"/>
            <a:ext cx="2905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Clique em “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Viabilidade”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rot="16200000" flipH="1">
            <a:off x="2152633" y="3357563"/>
            <a:ext cx="723904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6200000" flipH="1">
            <a:off x="1071538" y="3357563"/>
            <a:ext cx="723904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019304"/>
            <a:ext cx="8858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571612"/>
            <a:ext cx="3575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Clique em “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Nova Viabilidade”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428728" y="4786322"/>
            <a:ext cx="785818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87534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413205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exemplo será  do evento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“999 – Regularização de Empresa”,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para fins de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solicitação e renovação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CLI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porém as orientações se aplicam a todos os demais eventos reservados às suas devidas restrições de edição: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10800000">
            <a:off x="2285984" y="55705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8072462" y="6000768"/>
            <a:ext cx="571504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-32" y="3034255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i="1" dirty="0" smtClean="0">
                <a:latin typeface="Arial" pitchFamily="34" charset="0"/>
                <a:cs typeface="Arial" pitchFamily="34" charset="0"/>
              </a:rPr>
              <a:t>“A empresa terá estabelecimento?”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, responda: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SIM: Se a empresa terá o local fixo para exercer suas atividades;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NÃO: Se o endereço informado será utilizado apenas para endereço para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correspondência, deve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obrigatoriamente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ser a residência do empresário.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81" y="4310087"/>
            <a:ext cx="8829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643050"/>
            <a:ext cx="8786842" cy="140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1406" y="928670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Os dados da empresa são importados da base da RFB, refletindo o que está registrado no CNPJ: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rot="10800000">
            <a:off x="2285984" y="542926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86058"/>
            <a:ext cx="8429684" cy="7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71406" y="121442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 complemento deve ser importado da forma constante no CNPJ, porém, há casos do evento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“999”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que importa o complemento no campo da referência, como a PMB já tem ciência da informação importada no campo errado, isso não é objeto de indeferimento em viabilidades com evento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“999”.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57684"/>
            <a:ext cx="8572529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ângulo 16"/>
          <p:cNvSpPr/>
          <p:nvPr/>
        </p:nvSpPr>
        <p:spPr>
          <a:xfrm>
            <a:off x="142844" y="3571876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Os campos das áreas, não são editáveis, são carregados da viabilidade passível que foi levada a registro: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6011541"/>
            <a:ext cx="8501122" cy="52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81904" y="5297161"/>
            <a:ext cx="9153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Selecione caso tenha protocolo anterior de viabilidade “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não passível”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informe 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o protocolo anterior.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16200000" flipH="1">
            <a:off x="-71454" y="6038339"/>
            <a:ext cx="357190" cy="214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MÓDULO DE 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582</Words>
  <Application>Microsoft Office PowerPoint</Application>
  <PresentationFormat>Apresentação na tela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 REDESIM SP / VRE VIABILIDADE EVENTO – 999 REGULARIZAÇÃO DE EMPRESA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RÁPIDA EMPRESA  MÓDULO ESTADUAL  DE LICENCIAMENTO</dc:title>
  <dc:creator>Jucesp3</dc:creator>
  <cp:lastModifiedBy>Cristiane</cp:lastModifiedBy>
  <cp:revision>51</cp:revision>
  <dcterms:created xsi:type="dcterms:W3CDTF">2018-05-14T11:58:14Z</dcterms:created>
  <dcterms:modified xsi:type="dcterms:W3CDTF">2020-03-10T00:11:28Z</dcterms:modified>
</cp:coreProperties>
</file>